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1" r:id="rId4"/>
    <p:sldId id="262" r:id="rId5"/>
    <p:sldId id="257" r:id="rId6"/>
    <p:sldId id="258" r:id="rId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012" autoAdjust="0"/>
    <p:restoredTop sz="94660"/>
  </p:normalViewPr>
  <p:slideViewPr>
    <p:cSldViewPr>
      <p:cViewPr varScale="1">
        <p:scale>
          <a:sx n="42" d="100"/>
          <a:sy n="42" d="100"/>
        </p:scale>
        <p:origin x="-1230"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0E3486C-4799-466D-B82B-48E69F38DFD4}" type="datetimeFigureOut">
              <a:rPr lang="en-US"/>
              <a:pPr>
                <a:defRPr/>
              </a:pPr>
              <a:t>4/7/2011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8B12C00-7899-4BA7-AC57-A1D906EF5A3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68FBB75-0D60-4532-878E-5539AE2D12F3}" type="datetimeFigureOut">
              <a:rPr lang="en-US"/>
              <a:pPr>
                <a:defRPr/>
              </a:pPr>
              <a:t>4/7/2011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14B264A-70A0-4FC2-957F-3952BD345E79}"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4DD79FF-C0E7-4541-990E-53CD7F678441}" type="datetimeFigureOut">
              <a:rPr lang="en-US"/>
              <a:pPr>
                <a:defRPr/>
              </a:pPr>
              <a:t>4/7/2011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F6A2D32-0B36-4C1A-B79D-3B795C621D5D}"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49CDCB9-D3B0-4574-B80B-305C413EE447}" type="datetimeFigureOut">
              <a:rPr lang="en-US"/>
              <a:pPr>
                <a:defRPr/>
              </a:pPr>
              <a:t>4/7/2011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4C9B1CB-A2E0-4F9E-ACA6-B5477DC7F3A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A8FF60B-E623-4221-8FD1-48A935B78142}" type="datetimeFigureOut">
              <a:rPr lang="en-US"/>
              <a:pPr>
                <a:defRPr/>
              </a:pPr>
              <a:t>4/7/2011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D69365F-00F0-4453-86C5-E4916ECC7068}"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E0CFC2D-2773-42FF-AD45-C1B64B52209C}" type="datetimeFigureOut">
              <a:rPr lang="en-US"/>
              <a:pPr>
                <a:defRPr/>
              </a:pPr>
              <a:t>4/7/2011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67A6122-1D2E-4CE3-859F-782B5A4C4679}"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1AA2A095-AA01-4389-B9B1-59D7AEA5D17C}" type="datetimeFigureOut">
              <a:rPr lang="en-US"/>
              <a:pPr>
                <a:defRPr/>
              </a:pPr>
              <a:t>4/7/2011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3312F706-1400-4BAF-9CF9-FCDE586DCDA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389F5A3F-849D-498F-98F6-650AE2227127}" type="datetimeFigureOut">
              <a:rPr lang="en-US"/>
              <a:pPr>
                <a:defRPr/>
              </a:pPr>
              <a:t>4/7/2011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391F1ECD-5AB5-4CCB-97C5-0247893B5A82}"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7C81FAF-B560-48F0-B7CD-594C297872E1}" type="datetimeFigureOut">
              <a:rPr lang="en-US"/>
              <a:pPr>
                <a:defRPr/>
              </a:pPr>
              <a:t>4/7/2011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D5233A2-8069-41C0-9C42-FB54E555CC5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13A524B-22B2-4D1D-A49A-0DCE3F4F0FF8}" type="datetimeFigureOut">
              <a:rPr lang="en-US"/>
              <a:pPr>
                <a:defRPr/>
              </a:pPr>
              <a:t>4/7/2011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D1E6E8C-7E28-4037-A9CB-A17CCD7AAC2B}"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5CF2D33-5B72-4FFB-8BD2-FA7852C3DD6E}" type="datetimeFigureOut">
              <a:rPr lang="en-US"/>
              <a:pPr>
                <a:defRPr/>
              </a:pPr>
              <a:t>4/7/2011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C7025E0-C71B-4A84-BDD6-988852174869}"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AE02B149-5CEA-4EE9-A605-3840D6BD0F4A}" type="datetimeFigureOut">
              <a:rPr lang="en-US"/>
              <a:pPr>
                <a:defRPr/>
              </a:pPr>
              <a:t>4/7/2011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A07BC278-662A-4868-AAF8-A92CBA2DC39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9000" b="-49000"/>
          </a:stretch>
        </a:blipFill>
        <a:effectLst/>
      </p:bgPr>
    </p:bg>
    <p:spTree>
      <p:nvGrpSpPr>
        <p:cNvPr id="1" name=""/>
        <p:cNvGrpSpPr/>
        <p:nvPr/>
      </p:nvGrpSpPr>
      <p:grpSpPr>
        <a:xfrm>
          <a:off x="0" y="0"/>
          <a:ext cx="0" cy="0"/>
          <a:chOff x="0" y="0"/>
          <a:chExt cx="0" cy="0"/>
        </a:xfrm>
      </p:grpSpPr>
      <p:sp>
        <p:nvSpPr>
          <p:cNvPr id="6" name="Rectangle 5"/>
          <p:cNvSpPr/>
          <p:nvPr/>
        </p:nvSpPr>
        <p:spPr>
          <a:xfrm>
            <a:off x="1600200" y="0"/>
            <a:ext cx="5526449" cy="1754326"/>
          </a:xfrm>
          <a:prstGeom prst="rect">
            <a:avLst/>
          </a:prstGeom>
          <a:noFill/>
        </p:spPr>
        <p:txBody>
          <a:bodyPr wrap="none">
            <a:spAutoFit/>
          </a:bodyPr>
          <a:lstStyle/>
          <a:p>
            <a:pPr algn="ctr" fontAlgn="auto">
              <a:spcBef>
                <a:spcPts val="0"/>
              </a:spcBef>
              <a:spcAft>
                <a:spcPts val="0"/>
              </a:spcAft>
              <a:defRPr/>
            </a:pPr>
            <a:r>
              <a:rPr lang="en-US" sz="5400" b="1" dirty="0">
                <a:ln w="24500" cmpd="dbl">
                  <a:solidFill>
                    <a:schemeClr val="accent2">
                      <a:shade val="85000"/>
                      <a:satMod val="155000"/>
                    </a:schemeClr>
                  </a:solidFill>
                  <a:prstDash val="solid"/>
                  <a:miter lim="800000"/>
                </a:ln>
                <a:solidFill>
                  <a:srgbClr val="FFFF00"/>
                </a:solidFill>
                <a:effectLst>
                  <a:outerShdw blurRad="38100" dist="38100" dir="7020000" algn="tl">
                    <a:srgbClr val="000000">
                      <a:alpha val="35000"/>
                    </a:srgbClr>
                  </a:outerShdw>
                </a:effectLst>
                <a:latin typeface="+mn-lt"/>
              </a:rPr>
              <a:t>A book Report by :</a:t>
            </a:r>
          </a:p>
          <a:p>
            <a:pPr algn="ctr" fontAlgn="auto">
              <a:spcBef>
                <a:spcPts val="0"/>
              </a:spcBef>
              <a:spcAft>
                <a:spcPts val="0"/>
              </a:spcAft>
              <a:defRPr/>
            </a:pPr>
            <a:r>
              <a:rPr lang="en-US" sz="5400" b="1" dirty="0">
                <a:ln w="24500" cmpd="dbl">
                  <a:solidFill>
                    <a:schemeClr val="accent2">
                      <a:shade val="85000"/>
                      <a:satMod val="155000"/>
                    </a:schemeClr>
                  </a:solidFill>
                  <a:prstDash val="solid"/>
                  <a:miter lim="800000"/>
                </a:ln>
                <a:solidFill>
                  <a:srgbClr val="FFFF00"/>
                </a:solidFill>
                <a:effectLst>
                  <a:outerShdw blurRad="38100" dist="38100" dir="7020000" algn="tl">
                    <a:srgbClr val="000000">
                      <a:alpha val="35000"/>
                    </a:srgbClr>
                  </a:outerShdw>
                </a:effectLst>
                <a:latin typeface="+mn-lt"/>
              </a:rPr>
              <a:t>Grace Strouhal</a:t>
            </a:r>
          </a:p>
        </p:txBody>
      </p:sp>
      <p:sp>
        <p:nvSpPr>
          <p:cNvPr id="2051" name="TextBox 6"/>
          <p:cNvSpPr txBox="1">
            <a:spLocks noChangeArrowheads="1"/>
          </p:cNvSpPr>
          <p:nvPr/>
        </p:nvSpPr>
        <p:spPr bwMode="auto">
          <a:xfrm>
            <a:off x="5791200" y="4419600"/>
            <a:ext cx="3352800" cy="1200150"/>
          </a:xfrm>
          <a:prstGeom prst="rect">
            <a:avLst/>
          </a:prstGeom>
          <a:noFill/>
          <a:ln w="9525">
            <a:noFill/>
            <a:miter lim="800000"/>
            <a:headEnd/>
            <a:tailEnd/>
          </a:ln>
        </p:spPr>
        <p:txBody>
          <a:bodyPr>
            <a:spAutoFit/>
          </a:bodyPr>
          <a:lstStyle/>
          <a:p>
            <a:r>
              <a:rPr lang="en-US" sz="3600">
                <a:solidFill>
                  <a:srgbClr val="FFFF00"/>
                </a:solidFill>
                <a:latin typeface="Algerian" pitchFamily="82" charset="0"/>
              </a:rPr>
              <a:t>By: Jordan Sonnenblick</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0">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a:gradFill>
        <a:effectLst/>
      </p:bgPr>
    </p:bg>
    <p:spTree>
      <p:nvGrpSpPr>
        <p:cNvPr id="1" name=""/>
        <p:cNvGrpSpPr/>
        <p:nvPr/>
      </p:nvGrpSpPr>
      <p:grpSpPr>
        <a:xfrm>
          <a:off x="0" y="0"/>
          <a:ext cx="0" cy="0"/>
          <a:chOff x="0" y="0"/>
          <a:chExt cx="0" cy="0"/>
        </a:xfrm>
      </p:grpSpPr>
      <p:pic>
        <p:nvPicPr>
          <p:cNvPr id="3074" name="Picture 2" descr="http://www.branchburg.k12.nj.us/490530629155912/lib/490530629155912/CARTOON_BOOK.gif"/>
          <p:cNvPicPr>
            <a:picLocks noChangeAspect="1" noChangeArrowheads="1" noCrop="1"/>
          </p:cNvPicPr>
          <p:nvPr/>
        </p:nvPicPr>
        <p:blipFill>
          <a:blip r:embed="rId2"/>
          <a:srcRect/>
          <a:stretch>
            <a:fillRect/>
          </a:stretch>
        </p:blipFill>
        <p:spPr bwMode="auto">
          <a:xfrm>
            <a:off x="609600" y="0"/>
            <a:ext cx="2133600" cy="1920875"/>
          </a:xfrm>
          <a:prstGeom prst="rect">
            <a:avLst/>
          </a:prstGeom>
          <a:noFill/>
          <a:ln w="9525">
            <a:noFill/>
            <a:miter lim="800000"/>
            <a:headEnd/>
            <a:tailEnd/>
          </a:ln>
        </p:spPr>
      </p:pic>
      <p:sp>
        <p:nvSpPr>
          <p:cNvPr id="3075" name="Title 1"/>
          <p:cNvSpPr>
            <a:spLocks noGrp="1"/>
          </p:cNvSpPr>
          <p:nvPr>
            <p:ph type="title"/>
          </p:nvPr>
        </p:nvSpPr>
        <p:spPr>
          <a:xfrm>
            <a:off x="2133600" y="381000"/>
            <a:ext cx="7010400" cy="1143000"/>
          </a:xfrm>
        </p:spPr>
        <p:txBody>
          <a:bodyPr/>
          <a:lstStyle/>
          <a:p>
            <a:r>
              <a:rPr lang="en-US" smtClean="0"/>
              <a:t>After Ever After</a:t>
            </a:r>
          </a:p>
        </p:txBody>
      </p:sp>
      <p:sp>
        <p:nvSpPr>
          <p:cNvPr id="3076" name="Content Placeholder 2"/>
          <p:cNvSpPr>
            <a:spLocks noGrp="1"/>
          </p:cNvSpPr>
          <p:nvPr>
            <p:ph idx="1"/>
          </p:nvPr>
        </p:nvSpPr>
        <p:spPr>
          <a:xfrm>
            <a:off x="381000" y="1752600"/>
            <a:ext cx="8229600" cy="4525963"/>
          </a:xfrm>
        </p:spPr>
        <p:txBody>
          <a:bodyPr/>
          <a:lstStyle/>
          <a:p>
            <a:r>
              <a:rPr lang="en-US" smtClean="0"/>
              <a:t>After Ever After is a very good Fiction book. It has a lot of parts were it could be true but fortunately they are not true. Jeffery is the main character and his friend Tad( Which stands for Thaddeus but they just call him Tad) is a cancer survivor with Jeffery. Jeffery also has a girlfriend named Lindsey she is pretty , likes Jeffery for who he is and always stands up for him. And Tad has a little sister that he( next slide.)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0">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a:gradFill>
        <a:effectLst/>
      </p:bgPr>
    </p:bg>
    <p:spTree>
      <p:nvGrpSpPr>
        <p:cNvPr id="1" name=""/>
        <p:cNvGrpSpPr/>
        <p:nvPr/>
      </p:nvGrpSpPr>
      <p:grpSpPr>
        <a:xfrm>
          <a:off x="0" y="0"/>
          <a:ext cx="0" cy="0"/>
          <a:chOff x="0" y="0"/>
          <a:chExt cx="0" cy="0"/>
        </a:xfrm>
      </p:grpSpPr>
      <p:sp>
        <p:nvSpPr>
          <p:cNvPr id="4098" name="Title 1"/>
          <p:cNvSpPr>
            <a:spLocks noGrp="1"/>
          </p:cNvSpPr>
          <p:nvPr>
            <p:ph type="title"/>
          </p:nvPr>
        </p:nvSpPr>
        <p:spPr>
          <a:xfrm>
            <a:off x="-1066800" y="0"/>
            <a:ext cx="8229600" cy="1143000"/>
          </a:xfrm>
        </p:spPr>
        <p:txBody>
          <a:bodyPr/>
          <a:lstStyle/>
          <a:p>
            <a:r>
              <a:rPr lang="en-US" smtClean="0"/>
              <a:t>After Ever After</a:t>
            </a:r>
          </a:p>
        </p:txBody>
      </p:sp>
      <p:sp>
        <p:nvSpPr>
          <p:cNvPr id="4099" name="Content Placeholder 2"/>
          <p:cNvSpPr>
            <a:spLocks noGrp="1"/>
          </p:cNvSpPr>
          <p:nvPr>
            <p:ph idx="1"/>
          </p:nvPr>
        </p:nvSpPr>
        <p:spPr>
          <a:xfrm>
            <a:off x="0" y="1371600"/>
            <a:ext cx="8763000" cy="5486400"/>
          </a:xfrm>
        </p:spPr>
        <p:txBody>
          <a:bodyPr/>
          <a:lstStyle/>
          <a:p>
            <a:r>
              <a:rPr lang="en-US" sz="2400" smtClean="0">
                <a:latin typeface="Century Schoolbook" pitchFamily="18" charset="0"/>
              </a:rPr>
              <a:t>thought his parents were trying to replace him with because he had cancer and they thought he would dye. And then Jeffery Alper’s brother Steven has been with him whole life and all of a sudden he makes an escape to Africa now he lives there trying to get a career at drumming. When all of this goes wrong and Jeffry gets  a letter home that he will have to take a state test to get to  high school. And of coarse he has trouble paying attention and thinking because of the chemo therapy and the radiation. So his mom tries to send a letter to the state but they don’t think its right. So Tad and Lindsey , when it’s the day of the big test go and march right out of the school so no one has to take the test.</a:t>
            </a:r>
          </a:p>
          <a:p>
            <a:endParaRPr lang="en-US" sz="2400" smtClean="0">
              <a:latin typeface="Century Schoolbook" pitchFamily="18" charset="0"/>
            </a:endParaRPr>
          </a:p>
        </p:txBody>
      </p:sp>
      <p:pic>
        <p:nvPicPr>
          <p:cNvPr id="4100" name="Picture 2" descr="http://0.tqn.com/d/politicalhumor/1/0/m/J/3/Political-Fiction.jpg"/>
          <p:cNvPicPr>
            <a:picLocks noChangeAspect="1" noChangeArrowheads="1"/>
          </p:cNvPicPr>
          <p:nvPr/>
        </p:nvPicPr>
        <p:blipFill>
          <a:blip r:embed="rId2"/>
          <a:srcRect l="58333" b="76723"/>
          <a:stretch>
            <a:fillRect/>
          </a:stretch>
        </p:blipFill>
        <p:spPr bwMode="auto">
          <a:xfrm>
            <a:off x="5334000" y="0"/>
            <a:ext cx="3429000" cy="13716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FF"/>
            </a:gs>
            <a:gs pos="7001">
              <a:srgbClr val="E6E6E6"/>
            </a:gs>
            <a:gs pos="32001">
              <a:srgbClr val="7D8496"/>
            </a:gs>
            <a:gs pos="47000">
              <a:srgbClr val="E6E6E6"/>
            </a:gs>
            <a:gs pos="85001">
              <a:srgbClr val="7D8496"/>
            </a:gs>
            <a:gs pos="100000">
              <a:srgbClr val="E6E6E6"/>
            </a:gs>
          </a:gsLst>
          <a:lin ang="5400000"/>
        </a:gradFill>
        <a:effectLst/>
      </p:bgPr>
    </p:bg>
    <p:spTree>
      <p:nvGrpSpPr>
        <p:cNvPr id="1" name=""/>
        <p:cNvGrpSpPr/>
        <p:nvPr/>
      </p:nvGrpSpPr>
      <p:grpSpPr>
        <a:xfrm>
          <a:off x="0" y="0"/>
          <a:ext cx="0" cy="0"/>
          <a:chOff x="0" y="0"/>
          <a:chExt cx="0" cy="0"/>
        </a:xfrm>
      </p:grpSpPr>
      <p:sp>
        <p:nvSpPr>
          <p:cNvPr id="5122" name="Title 1"/>
          <p:cNvSpPr>
            <a:spLocks noGrp="1"/>
          </p:cNvSpPr>
          <p:nvPr>
            <p:ph type="title"/>
          </p:nvPr>
        </p:nvSpPr>
        <p:spPr>
          <a:xfrm>
            <a:off x="-762000" y="1066800"/>
            <a:ext cx="8229600" cy="1143000"/>
          </a:xfrm>
        </p:spPr>
        <p:txBody>
          <a:bodyPr/>
          <a:lstStyle/>
          <a:p>
            <a:r>
              <a:rPr lang="en-US" smtClean="0"/>
              <a:t>Summary </a:t>
            </a:r>
          </a:p>
        </p:txBody>
      </p:sp>
      <p:sp>
        <p:nvSpPr>
          <p:cNvPr id="3" name="Content Placeholder 2"/>
          <p:cNvSpPr>
            <a:spLocks noGrp="1"/>
          </p:cNvSpPr>
          <p:nvPr>
            <p:ph idx="1"/>
          </p:nvPr>
        </p:nvSpPr>
        <p:spPr>
          <a:xfrm>
            <a:off x="381000" y="2332038"/>
            <a:ext cx="8229600" cy="4525962"/>
          </a:xfrm>
        </p:spPr>
        <p:txBody>
          <a:bodyPr rtlCol="0">
            <a:normAutofit fontScale="85000" lnSpcReduction="20000"/>
          </a:bodyPr>
          <a:lstStyle/>
          <a:p>
            <a:pPr fontAlgn="auto">
              <a:spcAft>
                <a:spcPts val="0"/>
              </a:spcAft>
              <a:buFont typeface="Arial" pitchFamily="34" charset="0"/>
              <a:buChar char="•"/>
              <a:defRPr/>
            </a:pPr>
            <a:r>
              <a:rPr lang="en-US" dirty="0" smtClean="0"/>
              <a:t>Jeffery </a:t>
            </a:r>
            <a:r>
              <a:rPr lang="en-US" dirty="0" err="1" smtClean="0"/>
              <a:t>Alper</a:t>
            </a:r>
            <a:r>
              <a:rPr lang="en-US" dirty="0" smtClean="0"/>
              <a:t> is an 8</a:t>
            </a:r>
            <a:r>
              <a:rPr lang="en-US" baseline="30000" dirty="0" smtClean="0"/>
              <a:t>th</a:t>
            </a:r>
            <a:r>
              <a:rPr lang="en-US" dirty="0" smtClean="0"/>
              <a:t> grade boy who has gone threw a whole lot of stuff. He is a cancer survivor his brother that always took care of him has moved to Africa and he has a major crush on the new girl Lindsey. His friend Tad is also a cancer survivor but his was so bad it made his to where he can barely walk. Jeffrey comes home and gets a letter in the mail that he has to past a big state test that will made him able to go to High school. Tad is </a:t>
            </a:r>
            <a:r>
              <a:rPr lang="en-US" dirty="0" err="1" smtClean="0"/>
              <a:t>totouring</a:t>
            </a:r>
            <a:r>
              <a:rPr lang="en-US" dirty="0" smtClean="0"/>
              <a:t> him but taking long break traveling </a:t>
            </a:r>
            <a:r>
              <a:rPr lang="en-US" dirty="0" err="1" smtClean="0"/>
              <a:t>aroung</a:t>
            </a:r>
            <a:r>
              <a:rPr lang="en-US" dirty="0" smtClean="0"/>
              <a:t> going to doctors without telling Jeffery. And he gets worried and then he finds out that he has cancer again.</a:t>
            </a:r>
          </a:p>
        </p:txBody>
      </p:sp>
      <p:pic>
        <p:nvPicPr>
          <p:cNvPr id="5124" name="Picture 2" descr="http://images.clipartof.com/thumbnails/1049204-Royalty-Free-RF-Clip-Art-Illustration-Of-A-Valentine-Cartoon-Boy-Crushing-Over-A-School-Girl.jpg"/>
          <p:cNvPicPr>
            <a:picLocks noChangeAspect="1" noChangeArrowheads="1"/>
          </p:cNvPicPr>
          <p:nvPr/>
        </p:nvPicPr>
        <p:blipFill>
          <a:blip r:embed="rId2"/>
          <a:srcRect/>
          <a:stretch>
            <a:fillRect/>
          </a:stretch>
        </p:blipFill>
        <p:spPr bwMode="auto">
          <a:xfrm>
            <a:off x="4876800" y="0"/>
            <a:ext cx="3352800" cy="2124075"/>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FF"/>
            </a:gs>
            <a:gs pos="7001">
              <a:srgbClr val="E6E6E6"/>
            </a:gs>
            <a:gs pos="32001">
              <a:srgbClr val="7D8496"/>
            </a:gs>
            <a:gs pos="47000">
              <a:srgbClr val="E6E6E6"/>
            </a:gs>
            <a:gs pos="85001">
              <a:srgbClr val="7D8496"/>
            </a:gs>
            <a:gs pos="100000">
              <a:srgbClr val="E6E6E6"/>
            </a:gs>
          </a:gsLst>
          <a:lin ang="5400000"/>
        </a:gradFill>
        <a:effectLst/>
      </p:bgPr>
    </p:bg>
    <p:spTree>
      <p:nvGrpSpPr>
        <p:cNvPr id="1" name=""/>
        <p:cNvGrpSpPr/>
        <p:nvPr/>
      </p:nvGrpSpPr>
      <p:grpSpPr>
        <a:xfrm>
          <a:off x="0" y="0"/>
          <a:ext cx="0" cy="0"/>
          <a:chOff x="0" y="0"/>
          <a:chExt cx="0" cy="0"/>
        </a:xfrm>
      </p:grpSpPr>
      <p:pic>
        <p:nvPicPr>
          <p:cNvPr id="6146" name="Picture 2" descr="http://rlv.zcache.com/cartoon_angry_face_mousepad-p144635245568204043trak_400.jpg"/>
          <p:cNvPicPr>
            <a:picLocks noChangeAspect="1" noChangeArrowheads="1"/>
          </p:cNvPicPr>
          <p:nvPr/>
        </p:nvPicPr>
        <p:blipFill>
          <a:blip r:embed="rId2"/>
          <a:srcRect/>
          <a:stretch>
            <a:fillRect/>
          </a:stretch>
        </p:blipFill>
        <p:spPr bwMode="auto">
          <a:xfrm>
            <a:off x="6248400" y="0"/>
            <a:ext cx="2438400" cy="2438400"/>
          </a:xfrm>
          <a:prstGeom prst="rect">
            <a:avLst/>
          </a:prstGeom>
          <a:noFill/>
          <a:ln w="9525">
            <a:noFill/>
            <a:miter lim="800000"/>
            <a:headEnd/>
            <a:tailEnd/>
          </a:ln>
        </p:spPr>
      </p:pic>
      <p:sp>
        <p:nvSpPr>
          <p:cNvPr id="6147" name="Title 1"/>
          <p:cNvSpPr>
            <a:spLocks noGrp="1"/>
          </p:cNvSpPr>
          <p:nvPr>
            <p:ph type="title"/>
          </p:nvPr>
        </p:nvSpPr>
        <p:spPr>
          <a:xfrm>
            <a:off x="-1143000" y="0"/>
            <a:ext cx="8229600" cy="1143000"/>
          </a:xfrm>
        </p:spPr>
        <p:txBody>
          <a:bodyPr/>
          <a:lstStyle/>
          <a:p>
            <a:r>
              <a:rPr lang="en-US" smtClean="0"/>
              <a:t>Summary</a:t>
            </a:r>
          </a:p>
        </p:txBody>
      </p:sp>
      <p:sp>
        <p:nvSpPr>
          <p:cNvPr id="3" name="Content Placeholder 2"/>
          <p:cNvSpPr>
            <a:spLocks noGrp="1"/>
          </p:cNvSpPr>
          <p:nvPr>
            <p:ph idx="1"/>
          </p:nvPr>
        </p:nvSpPr>
        <p:spPr>
          <a:xfrm>
            <a:off x="0" y="1981200"/>
            <a:ext cx="8229600" cy="4525963"/>
          </a:xfrm>
        </p:spPr>
        <p:txBody>
          <a:bodyPr rtlCol="0">
            <a:normAutofit fontScale="92500" lnSpcReduction="20000"/>
          </a:bodyPr>
          <a:lstStyle/>
          <a:p>
            <a:pPr fontAlgn="auto">
              <a:spcAft>
                <a:spcPts val="0"/>
              </a:spcAft>
              <a:buFont typeface="Arial" pitchFamily="34" charset="0"/>
              <a:buChar char="•"/>
              <a:defRPr/>
            </a:pPr>
            <a:r>
              <a:rPr lang="en-US" dirty="0" smtClean="0"/>
              <a:t>Jeffry is mad that his best friend and his new girlfriend, Lindsey, wouldn’t tell him about it because it would distract him. So the final test comes in and he is about to take the science section of the test and everyone starts to stand up. And then Lindsey tells Jeffrey to come with her and they walk right out of the school leaving that test there. But just because that is fixed doesn’t mean that Tad is , he still has cancer and while Jeffery is on the bike marathon his friend dies at 10:09 am while Jeffery was eating lunch raising money for him.</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7170" name="Picture 2" descr="http://t0.gstatic.com/images?q=tbn:ANd9GcSoaqOsrU3IZ6GXgDivtcqi3Kb5OToA1aD_Schcfs5ETVdQFQy9Nw"/>
          <p:cNvPicPr>
            <a:picLocks noChangeAspect="1" noChangeArrowheads="1"/>
          </p:cNvPicPr>
          <p:nvPr/>
        </p:nvPicPr>
        <p:blipFill>
          <a:blip r:embed="rId3"/>
          <a:srcRect/>
          <a:stretch>
            <a:fillRect/>
          </a:stretch>
        </p:blipFill>
        <p:spPr bwMode="auto">
          <a:xfrm>
            <a:off x="0" y="0"/>
            <a:ext cx="2009775" cy="2276475"/>
          </a:xfrm>
          <a:prstGeom prst="rect">
            <a:avLst/>
          </a:prstGeom>
          <a:noFill/>
          <a:ln w="9525">
            <a:noFill/>
            <a:miter lim="800000"/>
            <a:headEnd/>
            <a:tailEnd/>
          </a:ln>
        </p:spPr>
      </p:pic>
      <p:sp>
        <p:nvSpPr>
          <p:cNvPr id="7171" name="Title 1"/>
          <p:cNvSpPr>
            <a:spLocks noGrp="1"/>
          </p:cNvSpPr>
          <p:nvPr>
            <p:ph type="title"/>
          </p:nvPr>
        </p:nvSpPr>
        <p:spPr/>
        <p:txBody>
          <a:bodyPr/>
          <a:lstStyle/>
          <a:p>
            <a:r>
              <a:rPr lang="en-US" smtClean="0"/>
              <a:t>Recommendation</a:t>
            </a:r>
          </a:p>
        </p:txBody>
      </p:sp>
      <p:sp>
        <p:nvSpPr>
          <p:cNvPr id="7172" name="Content Placeholder 2"/>
          <p:cNvSpPr>
            <a:spLocks noGrp="1"/>
          </p:cNvSpPr>
          <p:nvPr>
            <p:ph idx="1"/>
          </p:nvPr>
        </p:nvSpPr>
        <p:spPr/>
        <p:txBody>
          <a:bodyPr/>
          <a:lstStyle/>
          <a:p>
            <a:r>
              <a:rPr lang="en-US" smtClean="0"/>
              <a:t>This book is amazing! I will read it all the time if I can ! I have to say it’s the best book I have ever read. If you like real things instead of pony’s and fairies then this is the book for you! Its all real things you could go through. I recommend this book to everyone who likes something that is a Fiction book but it COULD happen.</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TotalTime>
  <Words>579</Words>
  <Application>Microsoft Office PowerPoint</Application>
  <PresentationFormat>On-screen Show (4:3)</PresentationFormat>
  <Paragraphs>13</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Calibri</vt:lpstr>
      <vt:lpstr>Arial</vt:lpstr>
      <vt:lpstr>Algerian</vt:lpstr>
      <vt:lpstr>Century Schoolbook</vt:lpstr>
      <vt:lpstr>Office Theme</vt:lpstr>
      <vt:lpstr>Slide 1</vt:lpstr>
      <vt:lpstr>After Ever After</vt:lpstr>
      <vt:lpstr>After Ever After</vt:lpstr>
      <vt:lpstr>Summary </vt:lpstr>
      <vt:lpstr>Summary</vt:lpstr>
      <vt:lpstr>Recommendation</vt:lpstr>
    </vt:vector>
  </TitlesOfParts>
  <Company>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BHISD</dc:creator>
  <cp:lastModifiedBy>BHISD</cp:lastModifiedBy>
  <cp:revision>7</cp:revision>
  <dcterms:created xsi:type="dcterms:W3CDTF">2011-03-31T13:56:28Z</dcterms:created>
  <dcterms:modified xsi:type="dcterms:W3CDTF">2011-04-07T14:09:31Z</dcterms:modified>
</cp:coreProperties>
</file>